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7e2103111a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7e2103111a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7e2103111a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7e2103111a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7e2103111a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7e2103111a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7e2103111a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7e2103111a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7e2103111a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7e2103111a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7e2103111a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7e2103111a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7e241cb98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7e241cb98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Relationship Id="rId4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6.png"/><Relationship Id="rId5" Type="http://schemas.openxmlformats.org/officeDocument/2006/relationships/image" Target="../media/image8.png"/><Relationship Id="rId6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851"/>
            <a:ext cx="9144000" cy="5121798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19133" y="315625"/>
            <a:ext cx="4262573" cy="2103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950" y="91501"/>
            <a:ext cx="8674099" cy="496050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4"/>
          <p:cNvSpPr txBox="1"/>
          <p:nvPr/>
        </p:nvSpPr>
        <p:spPr>
          <a:xfrm>
            <a:off x="335200" y="190525"/>
            <a:ext cx="7542300" cy="12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7200">
                <a:solidFill>
                  <a:schemeClr val="dk1"/>
                </a:solidFill>
              </a:rPr>
              <a:t>Explorez </a:t>
            </a:r>
            <a:endParaRPr sz="7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9675" y="152400"/>
            <a:ext cx="8324645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5"/>
          <p:cNvSpPr txBox="1"/>
          <p:nvPr/>
        </p:nvSpPr>
        <p:spPr>
          <a:xfrm>
            <a:off x="543275" y="437450"/>
            <a:ext cx="3725400" cy="5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>
                <a:solidFill>
                  <a:schemeClr val="dk1"/>
                </a:solidFill>
              </a:rPr>
              <a:t>Un monde fabuleux</a:t>
            </a:r>
            <a:endParaRPr sz="3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0603"/>
            <a:ext cx="9144001" cy="5102295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6"/>
          <p:cNvSpPr txBox="1"/>
          <p:nvPr/>
        </p:nvSpPr>
        <p:spPr>
          <a:xfrm>
            <a:off x="345725" y="310425"/>
            <a:ext cx="4191000" cy="90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>
                <a:solidFill>
                  <a:schemeClr val="dk1"/>
                </a:solidFill>
              </a:rPr>
              <a:t>où le rêve et le mystère</a:t>
            </a:r>
            <a:endParaRPr sz="3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3375" y="152400"/>
            <a:ext cx="8617234" cy="4838699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7"/>
          <p:cNvSpPr txBox="1"/>
          <p:nvPr/>
        </p:nvSpPr>
        <p:spPr>
          <a:xfrm>
            <a:off x="4875400" y="437450"/>
            <a:ext cx="3429000" cy="5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>
                <a:solidFill>
                  <a:schemeClr val="dk1"/>
                </a:solidFill>
              </a:rPr>
              <a:t>vous surprendront</a:t>
            </a:r>
            <a:endParaRPr sz="3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4438" y="152400"/>
            <a:ext cx="8415130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8"/>
          <p:cNvSpPr txBox="1"/>
          <p:nvPr/>
        </p:nvSpPr>
        <p:spPr>
          <a:xfrm>
            <a:off x="634975" y="4092225"/>
            <a:ext cx="5284500" cy="7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>
                <a:solidFill>
                  <a:schemeClr val="dk1"/>
                </a:solidFill>
              </a:rPr>
              <a:t>Contemplez, rêvez et</a:t>
            </a:r>
            <a:r>
              <a:rPr lang="fr" sz="3000">
                <a:solidFill>
                  <a:schemeClr val="dk1"/>
                </a:solidFill>
              </a:rPr>
              <a:t>...</a:t>
            </a:r>
            <a:endParaRPr sz="3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3938" y="152400"/>
            <a:ext cx="8596122" cy="4838698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9"/>
          <p:cNvSpPr txBox="1"/>
          <p:nvPr/>
        </p:nvSpPr>
        <p:spPr>
          <a:xfrm>
            <a:off x="4275675" y="324550"/>
            <a:ext cx="4416900" cy="10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>
                <a:solidFill>
                  <a:schemeClr val="dk1"/>
                </a:solidFill>
              </a:rPr>
              <a:t>découvrez le secret que cache cet univers.</a:t>
            </a:r>
            <a:endParaRPr sz="3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59775" y="0"/>
            <a:ext cx="3684225" cy="22912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3684225" cy="229128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2850074"/>
            <a:ext cx="3684219" cy="2291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59775" y="2850070"/>
            <a:ext cx="3684225" cy="229343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20"/>
          <p:cNvSpPr txBox="1"/>
          <p:nvPr/>
        </p:nvSpPr>
        <p:spPr>
          <a:xfrm>
            <a:off x="2909100" y="2326175"/>
            <a:ext cx="3325800" cy="4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>
                <a:solidFill>
                  <a:schemeClr val="dk1"/>
                </a:solidFill>
              </a:rPr>
              <a:t>Merci Kevin</a:t>
            </a:r>
            <a:endParaRPr sz="3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